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7721600" cy="4330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4" userDrawn="1">
          <p15:clr>
            <a:srgbClr val="A4A3A4"/>
          </p15:clr>
        </p15:guide>
        <p15:guide id="2" pos="2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D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1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84" y="72"/>
      </p:cViewPr>
      <p:guideLst>
        <p:guide orient="horz" pos="1364"/>
        <p:guide pos="24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0" y="708752"/>
            <a:ext cx="5791200" cy="1507725"/>
          </a:xfrm>
        </p:spPr>
        <p:txBody>
          <a:bodyPr anchor="b"/>
          <a:lstStyle>
            <a:lvl1pPr algn="ctr">
              <a:defRPr sz="37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0" y="2274620"/>
            <a:ext cx="5791200" cy="1045583"/>
          </a:xfrm>
        </p:spPr>
        <p:txBody>
          <a:bodyPr/>
          <a:lstStyle>
            <a:lvl1pPr marL="0" indent="0" algn="ctr">
              <a:buNone/>
              <a:defRPr sz="1516"/>
            </a:lvl1pPr>
            <a:lvl2pPr marL="288722" indent="0" algn="ctr">
              <a:buNone/>
              <a:defRPr sz="1263"/>
            </a:lvl2pPr>
            <a:lvl3pPr marL="577444" indent="0" algn="ctr">
              <a:buNone/>
              <a:defRPr sz="1137"/>
            </a:lvl3pPr>
            <a:lvl4pPr marL="866165" indent="0" algn="ctr">
              <a:buNone/>
              <a:defRPr sz="1010"/>
            </a:lvl4pPr>
            <a:lvl5pPr marL="1154887" indent="0" algn="ctr">
              <a:buNone/>
              <a:defRPr sz="1010"/>
            </a:lvl5pPr>
            <a:lvl6pPr marL="1443609" indent="0" algn="ctr">
              <a:buNone/>
              <a:defRPr sz="1010"/>
            </a:lvl6pPr>
            <a:lvl7pPr marL="1732331" indent="0" algn="ctr">
              <a:buNone/>
              <a:defRPr sz="1010"/>
            </a:lvl7pPr>
            <a:lvl8pPr marL="2021053" indent="0" algn="ctr">
              <a:buNone/>
              <a:defRPr sz="1010"/>
            </a:lvl8pPr>
            <a:lvl9pPr marL="2309774" indent="0" algn="ctr">
              <a:buNone/>
              <a:defRPr sz="101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92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520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25770" y="230570"/>
            <a:ext cx="1664970" cy="367006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0860" y="230570"/>
            <a:ext cx="4898390" cy="367006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76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92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838" y="1079668"/>
            <a:ext cx="6659880" cy="1801451"/>
          </a:xfrm>
        </p:spPr>
        <p:txBody>
          <a:bodyPr anchor="b"/>
          <a:lstStyle>
            <a:lvl1pPr>
              <a:defRPr sz="37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6838" y="2898161"/>
            <a:ext cx="6659880" cy="947340"/>
          </a:xfrm>
        </p:spPr>
        <p:txBody>
          <a:bodyPr/>
          <a:lstStyle>
            <a:lvl1pPr marL="0" indent="0">
              <a:buNone/>
              <a:defRPr sz="1516">
                <a:solidFill>
                  <a:schemeClr val="tx1">
                    <a:tint val="75000"/>
                  </a:schemeClr>
                </a:solidFill>
              </a:defRPr>
            </a:lvl1pPr>
            <a:lvl2pPr marL="288722" indent="0">
              <a:buNone/>
              <a:defRPr sz="1263">
                <a:solidFill>
                  <a:schemeClr val="tx1">
                    <a:tint val="75000"/>
                  </a:schemeClr>
                </a:solidFill>
              </a:defRPr>
            </a:lvl2pPr>
            <a:lvl3pPr marL="57744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3pPr>
            <a:lvl4pPr marL="866165" indent="0">
              <a:buNone/>
              <a:defRPr sz="1010">
                <a:solidFill>
                  <a:schemeClr val="tx1">
                    <a:tint val="75000"/>
                  </a:schemeClr>
                </a:solidFill>
              </a:defRPr>
            </a:lvl4pPr>
            <a:lvl5pPr marL="1154887" indent="0">
              <a:buNone/>
              <a:defRPr sz="1010">
                <a:solidFill>
                  <a:schemeClr val="tx1">
                    <a:tint val="75000"/>
                  </a:schemeClr>
                </a:solidFill>
              </a:defRPr>
            </a:lvl5pPr>
            <a:lvl6pPr marL="1443609" indent="0">
              <a:buNone/>
              <a:defRPr sz="1010">
                <a:solidFill>
                  <a:schemeClr val="tx1">
                    <a:tint val="75000"/>
                  </a:schemeClr>
                </a:solidFill>
              </a:defRPr>
            </a:lvl6pPr>
            <a:lvl7pPr marL="1732331" indent="0">
              <a:buNone/>
              <a:defRPr sz="1010">
                <a:solidFill>
                  <a:schemeClr val="tx1">
                    <a:tint val="75000"/>
                  </a:schemeClr>
                </a:solidFill>
              </a:defRPr>
            </a:lvl7pPr>
            <a:lvl8pPr marL="2021053" indent="0">
              <a:buNone/>
              <a:defRPr sz="1010">
                <a:solidFill>
                  <a:schemeClr val="tx1">
                    <a:tint val="75000"/>
                  </a:schemeClr>
                </a:solidFill>
              </a:defRPr>
            </a:lvl8pPr>
            <a:lvl9pPr marL="2309774" indent="0">
              <a:buNone/>
              <a:defRPr sz="10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068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0860" y="1152849"/>
            <a:ext cx="3281680" cy="27477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9060" y="1152849"/>
            <a:ext cx="3281680" cy="27477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8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66" y="230570"/>
            <a:ext cx="6659880" cy="83706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866" y="1061623"/>
            <a:ext cx="3266598" cy="520285"/>
          </a:xfrm>
        </p:spPr>
        <p:txBody>
          <a:bodyPr anchor="b"/>
          <a:lstStyle>
            <a:lvl1pPr marL="0" indent="0">
              <a:buNone/>
              <a:defRPr sz="1516" b="1"/>
            </a:lvl1pPr>
            <a:lvl2pPr marL="288722" indent="0">
              <a:buNone/>
              <a:defRPr sz="1263" b="1"/>
            </a:lvl2pPr>
            <a:lvl3pPr marL="577444" indent="0">
              <a:buNone/>
              <a:defRPr sz="1137" b="1"/>
            </a:lvl3pPr>
            <a:lvl4pPr marL="866165" indent="0">
              <a:buNone/>
              <a:defRPr sz="1010" b="1"/>
            </a:lvl4pPr>
            <a:lvl5pPr marL="1154887" indent="0">
              <a:buNone/>
              <a:defRPr sz="1010" b="1"/>
            </a:lvl5pPr>
            <a:lvl6pPr marL="1443609" indent="0">
              <a:buNone/>
              <a:defRPr sz="1010" b="1"/>
            </a:lvl6pPr>
            <a:lvl7pPr marL="1732331" indent="0">
              <a:buNone/>
              <a:defRPr sz="1010" b="1"/>
            </a:lvl7pPr>
            <a:lvl8pPr marL="2021053" indent="0">
              <a:buNone/>
              <a:defRPr sz="1010" b="1"/>
            </a:lvl8pPr>
            <a:lvl9pPr marL="2309774" indent="0">
              <a:buNone/>
              <a:defRPr sz="101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866" y="1581909"/>
            <a:ext cx="3266598" cy="232674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9060" y="1061623"/>
            <a:ext cx="3282686" cy="520285"/>
          </a:xfrm>
        </p:spPr>
        <p:txBody>
          <a:bodyPr anchor="b"/>
          <a:lstStyle>
            <a:lvl1pPr marL="0" indent="0">
              <a:buNone/>
              <a:defRPr sz="1516" b="1"/>
            </a:lvl1pPr>
            <a:lvl2pPr marL="288722" indent="0">
              <a:buNone/>
              <a:defRPr sz="1263" b="1"/>
            </a:lvl2pPr>
            <a:lvl3pPr marL="577444" indent="0">
              <a:buNone/>
              <a:defRPr sz="1137" b="1"/>
            </a:lvl3pPr>
            <a:lvl4pPr marL="866165" indent="0">
              <a:buNone/>
              <a:defRPr sz="1010" b="1"/>
            </a:lvl4pPr>
            <a:lvl5pPr marL="1154887" indent="0">
              <a:buNone/>
              <a:defRPr sz="1010" b="1"/>
            </a:lvl5pPr>
            <a:lvl6pPr marL="1443609" indent="0">
              <a:buNone/>
              <a:defRPr sz="1010" b="1"/>
            </a:lvl6pPr>
            <a:lvl7pPr marL="1732331" indent="0">
              <a:buNone/>
              <a:defRPr sz="1010" b="1"/>
            </a:lvl7pPr>
            <a:lvl8pPr marL="2021053" indent="0">
              <a:buNone/>
              <a:defRPr sz="1010" b="1"/>
            </a:lvl8pPr>
            <a:lvl9pPr marL="2309774" indent="0">
              <a:buNone/>
              <a:defRPr sz="101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9060" y="1581909"/>
            <a:ext cx="3282686" cy="232674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940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20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53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66" y="288713"/>
            <a:ext cx="2490417" cy="1010497"/>
          </a:xfrm>
        </p:spPr>
        <p:txBody>
          <a:bodyPr anchor="b"/>
          <a:lstStyle>
            <a:lvl1pPr>
              <a:defRPr sz="20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2686" y="623541"/>
            <a:ext cx="3909060" cy="3077604"/>
          </a:xfrm>
        </p:spPr>
        <p:txBody>
          <a:bodyPr/>
          <a:lstStyle>
            <a:lvl1pPr>
              <a:defRPr sz="2021"/>
            </a:lvl1pPr>
            <a:lvl2pPr>
              <a:defRPr sz="1768"/>
            </a:lvl2pPr>
            <a:lvl3pPr>
              <a:defRPr sz="1516"/>
            </a:lvl3pPr>
            <a:lvl4pPr>
              <a:defRPr sz="1263"/>
            </a:lvl4pPr>
            <a:lvl5pPr>
              <a:defRPr sz="1263"/>
            </a:lvl5pPr>
            <a:lvl6pPr>
              <a:defRPr sz="1263"/>
            </a:lvl6pPr>
            <a:lvl7pPr>
              <a:defRPr sz="1263"/>
            </a:lvl7pPr>
            <a:lvl8pPr>
              <a:defRPr sz="1263"/>
            </a:lvl8pPr>
            <a:lvl9pPr>
              <a:defRPr sz="12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866" y="1299210"/>
            <a:ext cx="2490417" cy="2406947"/>
          </a:xfrm>
        </p:spPr>
        <p:txBody>
          <a:bodyPr/>
          <a:lstStyle>
            <a:lvl1pPr marL="0" indent="0">
              <a:buNone/>
              <a:defRPr sz="1010"/>
            </a:lvl1pPr>
            <a:lvl2pPr marL="288722" indent="0">
              <a:buNone/>
              <a:defRPr sz="884"/>
            </a:lvl2pPr>
            <a:lvl3pPr marL="577444" indent="0">
              <a:buNone/>
              <a:defRPr sz="758"/>
            </a:lvl3pPr>
            <a:lvl4pPr marL="866165" indent="0">
              <a:buNone/>
              <a:defRPr sz="632"/>
            </a:lvl4pPr>
            <a:lvl5pPr marL="1154887" indent="0">
              <a:buNone/>
              <a:defRPr sz="632"/>
            </a:lvl5pPr>
            <a:lvl6pPr marL="1443609" indent="0">
              <a:buNone/>
              <a:defRPr sz="632"/>
            </a:lvl6pPr>
            <a:lvl7pPr marL="1732331" indent="0">
              <a:buNone/>
              <a:defRPr sz="632"/>
            </a:lvl7pPr>
            <a:lvl8pPr marL="2021053" indent="0">
              <a:buNone/>
              <a:defRPr sz="632"/>
            </a:lvl8pPr>
            <a:lvl9pPr marL="2309774" indent="0">
              <a:buNone/>
              <a:defRPr sz="63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0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866" y="288713"/>
            <a:ext cx="2490417" cy="1010497"/>
          </a:xfrm>
        </p:spPr>
        <p:txBody>
          <a:bodyPr anchor="b"/>
          <a:lstStyle>
            <a:lvl1pPr>
              <a:defRPr sz="20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82686" y="623541"/>
            <a:ext cx="3909060" cy="3077604"/>
          </a:xfrm>
        </p:spPr>
        <p:txBody>
          <a:bodyPr anchor="t"/>
          <a:lstStyle>
            <a:lvl1pPr marL="0" indent="0">
              <a:buNone/>
              <a:defRPr sz="2021"/>
            </a:lvl1pPr>
            <a:lvl2pPr marL="288722" indent="0">
              <a:buNone/>
              <a:defRPr sz="1768"/>
            </a:lvl2pPr>
            <a:lvl3pPr marL="577444" indent="0">
              <a:buNone/>
              <a:defRPr sz="1516"/>
            </a:lvl3pPr>
            <a:lvl4pPr marL="866165" indent="0">
              <a:buNone/>
              <a:defRPr sz="1263"/>
            </a:lvl4pPr>
            <a:lvl5pPr marL="1154887" indent="0">
              <a:buNone/>
              <a:defRPr sz="1263"/>
            </a:lvl5pPr>
            <a:lvl6pPr marL="1443609" indent="0">
              <a:buNone/>
              <a:defRPr sz="1263"/>
            </a:lvl6pPr>
            <a:lvl7pPr marL="1732331" indent="0">
              <a:buNone/>
              <a:defRPr sz="1263"/>
            </a:lvl7pPr>
            <a:lvl8pPr marL="2021053" indent="0">
              <a:buNone/>
              <a:defRPr sz="1263"/>
            </a:lvl8pPr>
            <a:lvl9pPr marL="2309774" indent="0">
              <a:buNone/>
              <a:defRPr sz="126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866" y="1299210"/>
            <a:ext cx="2490417" cy="2406947"/>
          </a:xfrm>
        </p:spPr>
        <p:txBody>
          <a:bodyPr/>
          <a:lstStyle>
            <a:lvl1pPr marL="0" indent="0">
              <a:buNone/>
              <a:defRPr sz="1010"/>
            </a:lvl1pPr>
            <a:lvl2pPr marL="288722" indent="0">
              <a:buNone/>
              <a:defRPr sz="884"/>
            </a:lvl2pPr>
            <a:lvl3pPr marL="577444" indent="0">
              <a:buNone/>
              <a:defRPr sz="758"/>
            </a:lvl3pPr>
            <a:lvl4pPr marL="866165" indent="0">
              <a:buNone/>
              <a:defRPr sz="632"/>
            </a:lvl4pPr>
            <a:lvl5pPr marL="1154887" indent="0">
              <a:buNone/>
              <a:defRPr sz="632"/>
            </a:lvl5pPr>
            <a:lvl6pPr marL="1443609" indent="0">
              <a:buNone/>
              <a:defRPr sz="632"/>
            </a:lvl6pPr>
            <a:lvl7pPr marL="1732331" indent="0">
              <a:buNone/>
              <a:defRPr sz="632"/>
            </a:lvl7pPr>
            <a:lvl8pPr marL="2021053" indent="0">
              <a:buNone/>
              <a:defRPr sz="632"/>
            </a:lvl8pPr>
            <a:lvl9pPr marL="2309774" indent="0">
              <a:buNone/>
              <a:defRPr sz="63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46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0860" y="230570"/>
            <a:ext cx="6659880" cy="8370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860" y="1152849"/>
            <a:ext cx="6659880" cy="2747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0860" y="4013917"/>
            <a:ext cx="1737360" cy="2305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D0407-7B76-4C4D-A466-0D18B96D5053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7780" y="4013917"/>
            <a:ext cx="2606040" cy="2305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53380" y="4013917"/>
            <a:ext cx="1737360" cy="2305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51EA2-83A3-4373-9367-4697E7AE1E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9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77444" rtl="0" eaLnBrk="1" latinLnBrk="0" hangingPunct="1">
        <a:lnSpc>
          <a:spcPct val="90000"/>
        </a:lnSpc>
        <a:spcBef>
          <a:spcPct val="0"/>
        </a:spcBef>
        <a:buNone/>
        <a:defRPr kumimoji="1" sz="27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361" indent="-144361" algn="l" defTabSz="577444" rtl="0" eaLnBrk="1" latinLnBrk="0" hangingPunct="1">
        <a:lnSpc>
          <a:spcPct val="90000"/>
        </a:lnSpc>
        <a:spcBef>
          <a:spcPts val="632"/>
        </a:spcBef>
        <a:buFont typeface="Arial" panose="020B0604020202020204" pitchFamily="34" charset="0"/>
        <a:buChar char="•"/>
        <a:defRPr kumimoji="1" sz="1768" kern="1200">
          <a:solidFill>
            <a:schemeClr val="tx1"/>
          </a:solidFill>
          <a:latin typeface="+mn-lt"/>
          <a:ea typeface="+mn-ea"/>
          <a:cs typeface="+mn-cs"/>
        </a:defRPr>
      </a:lvl1pPr>
      <a:lvl2pPr marL="433083" indent="-144361" algn="l" defTabSz="577444" rtl="0" eaLnBrk="1" latinLnBrk="0" hangingPunct="1">
        <a:lnSpc>
          <a:spcPct val="90000"/>
        </a:lnSpc>
        <a:spcBef>
          <a:spcPts val="316"/>
        </a:spcBef>
        <a:buFont typeface="Arial" panose="020B0604020202020204" pitchFamily="34" charset="0"/>
        <a:buChar char="•"/>
        <a:defRPr kumimoji="1" sz="1516" kern="1200">
          <a:solidFill>
            <a:schemeClr val="tx1"/>
          </a:solidFill>
          <a:latin typeface="+mn-lt"/>
          <a:ea typeface="+mn-ea"/>
          <a:cs typeface="+mn-cs"/>
        </a:defRPr>
      </a:lvl2pPr>
      <a:lvl3pPr marL="721805" indent="-144361" algn="l" defTabSz="577444" rtl="0" eaLnBrk="1" latinLnBrk="0" hangingPunct="1">
        <a:lnSpc>
          <a:spcPct val="90000"/>
        </a:lnSpc>
        <a:spcBef>
          <a:spcPts val="316"/>
        </a:spcBef>
        <a:buFont typeface="Arial" panose="020B0604020202020204" pitchFamily="34" charset="0"/>
        <a:buChar char="•"/>
        <a:defRPr kumimoji="1" sz="1263" kern="1200">
          <a:solidFill>
            <a:schemeClr val="tx1"/>
          </a:solidFill>
          <a:latin typeface="+mn-lt"/>
          <a:ea typeface="+mn-ea"/>
          <a:cs typeface="+mn-cs"/>
        </a:defRPr>
      </a:lvl3pPr>
      <a:lvl4pPr marL="1010526" indent="-144361" algn="l" defTabSz="577444" rtl="0" eaLnBrk="1" latinLnBrk="0" hangingPunct="1">
        <a:lnSpc>
          <a:spcPct val="90000"/>
        </a:lnSpc>
        <a:spcBef>
          <a:spcPts val="316"/>
        </a:spcBef>
        <a:buFont typeface="Arial" panose="020B0604020202020204" pitchFamily="34" charset="0"/>
        <a:buChar char="•"/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4pPr>
      <a:lvl5pPr marL="1299248" indent="-144361" algn="l" defTabSz="577444" rtl="0" eaLnBrk="1" latinLnBrk="0" hangingPunct="1">
        <a:lnSpc>
          <a:spcPct val="90000"/>
        </a:lnSpc>
        <a:spcBef>
          <a:spcPts val="316"/>
        </a:spcBef>
        <a:buFont typeface="Arial" panose="020B0604020202020204" pitchFamily="34" charset="0"/>
        <a:buChar char="•"/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5pPr>
      <a:lvl6pPr marL="1587970" indent="-144361" algn="l" defTabSz="577444" rtl="0" eaLnBrk="1" latinLnBrk="0" hangingPunct="1">
        <a:lnSpc>
          <a:spcPct val="90000"/>
        </a:lnSpc>
        <a:spcBef>
          <a:spcPts val="316"/>
        </a:spcBef>
        <a:buFont typeface="Arial" panose="020B0604020202020204" pitchFamily="34" charset="0"/>
        <a:buChar char="•"/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6pPr>
      <a:lvl7pPr marL="1876692" indent="-144361" algn="l" defTabSz="577444" rtl="0" eaLnBrk="1" latinLnBrk="0" hangingPunct="1">
        <a:lnSpc>
          <a:spcPct val="90000"/>
        </a:lnSpc>
        <a:spcBef>
          <a:spcPts val="316"/>
        </a:spcBef>
        <a:buFont typeface="Arial" panose="020B0604020202020204" pitchFamily="34" charset="0"/>
        <a:buChar char="•"/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7pPr>
      <a:lvl8pPr marL="2165414" indent="-144361" algn="l" defTabSz="577444" rtl="0" eaLnBrk="1" latinLnBrk="0" hangingPunct="1">
        <a:lnSpc>
          <a:spcPct val="90000"/>
        </a:lnSpc>
        <a:spcBef>
          <a:spcPts val="316"/>
        </a:spcBef>
        <a:buFont typeface="Arial" panose="020B0604020202020204" pitchFamily="34" charset="0"/>
        <a:buChar char="•"/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8pPr>
      <a:lvl9pPr marL="2454135" indent="-144361" algn="l" defTabSz="577444" rtl="0" eaLnBrk="1" latinLnBrk="0" hangingPunct="1">
        <a:lnSpc>
          <a:spcPct val="90000"/>
        </a:lnSpc>
        <a:spcBef>
          <a:spcPts val="316"/>
        </a:spcBef>
        <a:buFont typeface="Arial" panose="020B0604020202020204" pitchFamily="34" charset="0"/>
        <a:buChar char="•"/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7444" rtl="0" eaLnBrk="1" latinLnBrk="0" hangingPunct="1"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1pPr>
      <a:lvl2pPr marL="288722" algn="l" defTabSz="577444" rtl="0" eaLnBrk="1" latinLnBrk="0" hangingPunct="1"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2pPr>
      <a:lvl3pPr marL="577444" algn="l" defTabSz="577444" rtl="0" eaLnBrk="1" latinLnBrk="0" hangingPunct="1"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3pPr>
      <a:lvl4pPr marL="866165" algn="l" defTabSz="577444" rtl="0" eaLnBrk="1" latinLnBrk="0" hangingPunct="1"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4pPr>
      <a:lvl5pPr marL="1154887" algn="l" defTabSz="577444" rtl="0" eaLnBrk="1" latinLnBrk="0" hangingPunct="1"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5pPr>
      <a:lvl6pPr marL="1443609" algn="l" defTabSz="577444" rtl="0" eaLnBrk="1" latinLnBrk="0" hangingPunct="1"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6pPr>
      <a:lvl7pPr marL="1732331" algn="l" defTabSz="577444" rtl="0" eaLnBrk="1" latinLnBrk="0" hangingPunct="1"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7pPr>
      <a:lvl8pPr marL="2021053" algn="l" defTabSz="577444" rtl="0" eaLnBrk="1" latinLnBrk="0" hangingPunct="1"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8pPr>
      <a:lvl9pPr marL="2309774" algn="l" defTabSz="577444" rtl="0" eaLnBrk="1" latinLnBrk="0" hangingPunct="1">
        <a:defRPr kumimoji="1" sz="11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015477-A31A-6E75-F5B5-ED85C8D747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642806-2118-1C02-CCB3-F1AC6C9182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6625D65-E6E9-D8FA-35CF-87D18214A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71" y="170779"/>
            <a:ext cx="7222255" cy="409139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3EC315-2892-BD65-7E7C-C39789C7C43B}"/>
              </a:ext>
            </a:extLst>
          </p:cNvPr>
          <p:cNvSpPr/>
          <p:nvPr/>
        </p:nvSpPr>
        <p:spPr>
          <a:xfrm>
            <a:off x="7477" y="4828"/>
            <a:ext cx="7722000" cy="4330800"/>
          </a:xfrm>
          <a:prstGeom prst="rect">
            <a:avLst/>
          </a:prstGeom>
          <a:noFill/>
          <a:ln w="152400">
            <a:solidFill>
              <a:srgbClr val="143D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B81E11-1708-5E6D-03D5-EBE5C61E7188}"/>
              </a:ext>
            </a:extLst>
          </p:cNvPr>
          <p:cNvSpPr/>
          <p:nvPr/>
        </p:nvSpPr>
        <p:spPr>
          <a:xfrm>
            <a:off x="64678" y="3669979"/>
            <a:ext cx="7592243" cy="635078"/>
          </a:xfrm>
          <a:prstGeom prst="rect">
            <a:avLst/>
          </a:prstGeom>
          <a:solidFill>
            <a:srgbClr val="143D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YJK</a:t>
            </a: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チャンネル登録お願いします！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981013-5FC4-D295-1607-E7B503507737}"/>
              </a:ext>
            </a:extLst>
          </p:cNvPr>
          <p:cNvSpPr/>
          <p:nvPr/>
        </p:nvSpPr>
        <p:spPr>
          <a:xfrm>
            <a:off x="6239866" y="3666978"/>
            <a:ext cx="1417053" cy="761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 descr="ロゴ&#10;&#10;自動的に生成された説明">
            <a:extLst>
              <a:ext uri="{FF2B5EF4-FFF2-40B4-BE49-F238E27FC236}">
                <a16:creationId xmlns:a16="http://schemas.microsoft.com/office/drawing/2014/main" id="{ECAB3FD5-EBA2-84D9-7B07-C5912B32D81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673" y="3685240"/>
            <a:ext cx="1091439" cy="63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68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015477-A31A-6E75-F5B5-ED85C8D747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642806-2118-1C02-CCB3-F1AC6C9182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6625D65-E6E9-D8FA-35CF-87D18214A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71" y="170779"/>
            <a:ext cx="7222255" cy="409139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3EC315-2892-BD65-7E7C-C39789C7C43B}"/>
              </a:ext>
            </a:extLst>
          </p:cNvPr>
          <p:cNvSpPr/>
          <p:nvPr/>
        </p:nvSpPr>
        <p:spPr>
          <a:xfrm>
            <a:off x="7477" y="4828"/>
            <a:ext cx="7722000" cy="4330800"/>
          </a:xfrm>
          <a:prstGeom prst="rect">
            <a:avLst/>
          </a:prstGeom>
          <a:noFill/>
          <a:ln w="152400">
            <a:solidFill>
              <a:srgbClr val="143D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B81E11-1708-5E6D-03D5-EBE5C61E7188}"/>
              </a:ext>
            </a:extLst>
          </p:cNvPr>
          <p:cNvSpPr/>
          <p:nvPr/>
        </p:nvSpPr>
        <p:spPr>
          <a:xfrm>
            <a:off x="64678" y="3669979"/>
            <a:ext cx="7592243" cy="635078"/>
          </a:xfrm>
          <a:prstGeom prst="rect">
            <a:avLst/>
          </a:prstGeom>
          <a:solidFill>
            <a:srgbClr val="143D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YJK</a:t>
            </a:r>
            <a:r>
              <a:rPr kumimoji="1"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チャンネル登録お願いします！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981013-5FC4-D295-1607-E7B503507737}"/>
              </a:ext>
            </a:extLst>
          </p:cNvPr>
          <p:cNvSpPr/>
          <p:nvPr/>
        </p:nvSpPr>
        <p:spPr>
          <a:xfrm>
            <a:off x="6016124" y="3644904"/>
            <a:ext cx="1417053" cy="761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 descr="ロゴ&#10;&#10;自動的に生成された説明">
            <a:extLst>
              <a:ext uri="{FF2B5EF4-FFF2-40B4-BE49-F238E27FC236}">
                <a16:creationId xmlns:a16="http://schemas.microsoft.com/office/drawing/2014/main" id="{ECAB3FD5-EBA2-84D9-7B07-C5912B32D81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931" y="3678842"/>
            <a:ext cx="1070030" cy="644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57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015477-A31A-6E75-F5B5-ED85C8D747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642806-2118-1C02-CCB3-F1AC6C9182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6625D65-E6E9-D8FA-35CF-87D18214A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71" y="170779"/>
            <a:ext cx="7222255" cy="409139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3EC315-2892-BD65-7E7C-C39789C7C43B}"/>
              </a:ext>
            </a:extLst>
          </p:cNvPr>
          <p:cNvSpPr/>
          <p:nvPr/>
        </p:nvSpPr>
        <p:spPr>
          <a:xfrm>
            <a:off x="7477" y="4828"/>
            <a:ext cx="7722000" cy="4330800"/>
          </a:xfrm>
          <a:prstGeom prst="rect">
            <a:avLst/>
          </a:prstGeom>
          <a:noFill/>
          <a:ln w="152400">
            <a:solidFill>
              <a:srgbClr val="143D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B81E11-1708-5E6D-03D5-EBE5C61E7188}"/>
              </a:ext>
            </a:extLst>
          </p:cNvPr>
          <p:cNvSpPr/>
          <p:nvPr/>
        </p:nvSpPr>
        <p:spPr>
          <a:xfrm>
            <a:off x="-7877" y="3669978"/>
            <a:ext cx="7722000" cy="665649"/>
          </a:xfrm>
          <a:prstGeom prst="rect">
            <a:avLst/>
          </a:prstGeom>
          <a:solidFill>
            <a:srgbClr val="143D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ＹＪＫ３６５チャンネル登録お願いします！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207046D-1260-2FC4-BDB2-F6466D58E6AE}"/>
              </a:ext>
            </a:extLst>
          </p:cNvPr>
          <p:cNvGrpSpPr/>
          <p:nvPr/>
        </p:nvGrpSpPr>
        <p:grpSpPr>
          <a:xfrm>
            <a:off x="6282997" y="3731109"/>
            <a:ext cx="1084765" cy="543387"/>
            <a:chOff x="6016123" y="3718788"/>
            <a:chExt cx="1084765" cy="543387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7981013-5FC4-D295-1607-E7B503507737}"/>
                </a:ext>
              </a:extLst>
            </p:cNvPr>
            <p:cNvSpPr/>
            <p:nvPr/>
          </p:nvSpPr>
          <p:spPr>
            <a:xfrm>
              <a:off x="6016123" y="3718788"/>
              <a:ext cx="1084765" cy="5433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" name="図 9" descr="ロゴ&#10;&#10;自動的に生成された説明">
              <a:extLst>
                <a:ext uri="{FF2B5EF4-FFF2-40B4-BE49-F238E27FC236}">
                  <a16:creationId xmlns:a16="http://schemas.microsoft.com/office/drawing/2014/main" id="{ECAB3FD5-EBA2-84D9-7B07-C5912B32D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0804" y="3738869"/>
              <a:ext cx="835403" cy="503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6327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015477-A31A-6E75-F5B5-ED85C8D747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642806-2118-1C02-CCB3-F1AC6C9182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6625D65-E6E9-D8FA-35CF-87D18214A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71" y="170779"/>
            <a:ext cx="7222255" cy="409139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3EC315-2892-BD65-7E7C-C39789C7C43B}"/>
              </a:ext>
            </a:extLst>
          </p:cNvPr>
          <p:cNvSpPr/>
          <p:nvPr/>
        </p:nvSpPr>
        <p:spPr>
          <a:xfrm>
            <a:off x="7477" y="4828"/>
            <a:ext cx="7722000" cy="4330800"/>
          </a:xfrm>
          <a:prstGeom prst="rect">
            <a:avLst/>
          </a:prstGeom>
          <a:noFill/>
          <a:ln w="152400">
            <a:solidFill>
              <a:srgbClr val="143D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B81E11-1708-5E6D-03D5-EBE5C61E7188}"/>
              </a:ext>
            </a:extLst>
          </p:cNvPr>
          <p:cNvSpPr/>
          <p:nvPr/>
        </p:nvSpPr>
        <p:spPr>
          <a:xfrm>
            <a:off x="-7877" y="3669978"/>
            <a:ext cx="7722000" cy="665649"/>
          </a:xfrm>
          <a:prstGeom prst="rect">
            <a:avLst/>
          </a:prstGeom>
          <a:solidFill>
            <a:srgbClr val="143D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YJK365</a:t>
            </a:r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チャンネル登録お願いします！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207046D-1260-2FC4-BDB2-F6466D58E6AE}"/>
              </a:ext>
            </a:extLst>
          </p:cNvPr>
          <p:cNvGrpSpPr/>
          <p:nvPr/>
        </p:nvGrpSpPr>
        <p:grpSpPr>
          <a:xfrm>
            <a:off x="6282997" y="3731109"/>
            <a:ext cx="1084765" cy="543387"/>
            <a:chOff x="6016123" y="3718788"/>
            <a:chExt cx="1084765" cy="543387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7981013-5FC4-D295-1607-E7B503507737}"/>
                </a:ext>
              </a:extLst>
            </p:cNvPr>
            <p:cNvSpPr/>
            <p:nvPr/>
          </p:nvSpPr>
          <p:spPr>
            <a:xfrm>
              <a:off x="6016123" y="3718788"/>
              <a:ext cx="1084765" cy="5433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" name="図 9" descr="ロゴ&#10;&#10;自動的に生成された説明">
              <a:extLst>
                <a:ext uri="{FF2B5EF4-FFF2-40B4-BE49-F238E27FC236}">
                  <a16:creationId xmlns:a16="http://schemas.microsoft.com/office/drawing/2014/main" id="{ECAB3FD5-EBA2-84D9-7B07-C5912B32D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0804" y="3738869"/>
              <a:ext cx="835403" cy="503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5455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250</TotalTime>
  <Words>24</Words>
  <Application>Microsoft Office PowerPoint</Application>
  <PresentationFormat>ユーザー設定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BIZ UDゴシック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Takeuchi Mizuki</dc:creator>
  <cp:lastModifiedBy>Tanaka shima</cp:lastModifiedBy>
  <cp:revision>6</cp:revision>
  <dcterms:created xsi:type="dcterms:W3CDTF">2024-01-04T02:06:55Z</dcterms:created>
  <dcterms:modified xsi:type="dcterms:W3CDTF">2024-01-04T06:18:57Z</dcterms:modified>
</cp:coreProperties>
</file>